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290" r:id="rId4"/>
    <p:sldId id="289" r:id="rId5"/>
    <p:sldId id="291" r:id="rId6"/>
    <p:sldId id="278" r:id="rId7"/>
    <p:sldId id="275" r:id="rId8"/>
    <p:sldId id="292" r:id="rId9"/>
    <p:sldId id="279" r:id="rId10"/>
    <p:sldId id="280" r:id="rId11"/>
    <p:sldId id="293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E32AF-19A2-4A8B-9679-7FE18D5D4E3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9D5290-362B-40EB-8B50-6E3443B69E55}">
      <dgm:prSet phldrT="[Text]"/>
      <dgm:spPr/>
      <dgm:t>
        <a:bodyPr/>
        <a:lstStyle/>
        <a:p>
          <a:r>
            <a:rPr lang="en-US" dirty="0" smtClean="0"/>
            <a:t>SEOC</a:t>
          </a:r>
          <a:endParaRPr lang="en-US" dirty="0"/>
        </a:p>
      </dgm:t>
    </dgm:pt>
    <dgm:pt modelId="{AEE19A30-BBD5-4171-90FA-16CEDC7CA2A0}" type="parTrans" cxnId="{1221CC1C-A47C-4806-A4BE-1BB301BE9CA5}">
      <dgm:prSet/>
      <dgm:spPr/>
      <dgm:t>
        <a:bodyPr/>
        <a:lstStyle/>
        <a:p>
          <a:endParaRPr lang="en-US"/>
        </a:p>
      </dgm:t>
    </dgm:pt>
    <dgm:pt modelId="{7614B0B7-155C-4513-A328-8AA1F7A08A20}" type="sibTrans" cxnId="{1221CC1C-A47C-4806-A4BE-1BB301BE9CA5}">
      <dgm:prSet/>
      <dgm:spPr/>
      <dgm:t>
        <a:bodyPr/>
        <a:lstStyle/>
        <a:p>
          <a:endParaRPr lang="en-US"/>
        </a:p>
      </dgm:t>
    </dgm:pt>
    <dgm:pt modelId="{B5B3D7AF-51CD-47BE-BD38-A7CC4ECC99F7}">
      <dgm:prSet phldrT="[Text]"/>
      <dgm:spPr/>
      <dgm:t>
        <a:bodyPr/>
        <a:lstStyle/>
        <a:p>
          <a:r>
            <a:rPr lang="en-US" dirty="0" smtClean="0"/>
            <a:t>DEOC</a:t>
          </a:r>
          <a:endParaRPr lang="en-US" dirty="0"/>
        </a:p>
      </dgm:t>
    </dgm:pt>
    <dgm:pt modelId="{BE314805-3A1D-4936-AABC-A458E8FA6E90}" type="parTrans" cxnId="{D092EAA8-EFE1-4DA8-93BE-3DEDAEC62B5D}">
      <dgm:prSet/>
      <dgm:spPr/>
      <dgm:t>
        <a:bodyPr/>
        <a:lstStyle/>
        <a:p>
          <a:endParaRPr lang="en-US"/>
        </a:p>
      </dgm:t>
    </dgm:pt>
    <dgm:pt modelId="{DBDE1312-16C0-407A-8510-9E712E9DAFBB}" type="sibTrans" cxnId="{D092EAA8-EFE1-4DA8-93BE-3DEDAEC62B5D}">
      <dgm:prSet/>
      <dgm:spPr/>
      <dgm:t>
        <a:bodyPr/>
        <a:lstStyle/>
        <a:p>
          <a:endParaRPr lang="en-US"/>
        </a:p>
      </dgm:t>
    </dgm:pt>
    <dgm:pt modelId="{038BCD6E-AAC4-4D67-B336-FD3E1EF15A0A}">
      <dgm:prSet phldrT="[Text]"/>
      <dgm:spPr/>
      <dgm:t>
        <a:bodyPr/>
        <a:lstStyle/>
        <a:p>
          <a:r>
            <a:rPr lang="en-US" dirty="0" smtClean="0"/>
            <a:t>Mandal</a:t>
          </a:r>
        </a:p>
        <a:p>
          <a:r>
            <a:rPr lang="en-US" dirty="0" smtClean="0"/>
            <a:t>Admin.</a:t>
          </a:r>
          <a:endParaRPr lang="en-US" dirty="0"/>
        </a:p>
      </dgm:t>
    </dgm:pt>
    <dgm:pt modelId="{9AA3299D-DB70-4BB5-863C-62CE1D71F4A3}" type="parTrans" cxnId="{150B1636-8705-4627-8F29-EB3B93DB7610}">
      <dgm:prSet/>
      <dgm:spPr/>
      <dgm:t>
        <a:bodyPr/>
        <a:lstStyle/>
        <a:p>
          <a:endParaRPr lang="en-US"/>
        </a:p>
      </dgm:t>
    </dgm:pt>
    <dgm:pt modelId="{CACF9D88-B661-4E45-8CF0-E85A8F65A154}" type="sibTrans" cxnId="{150B1636-8705-4627-8F29-EB3B93DB7610}">
      <dgm:prSet/>
      <dgm:spPr/>
      <dgm:t>
        <a:bodyPr/>
        <a:lstStyle/>
        <a:p>
          <a:endParaRPr lang="en-US"/>
        </a:p>
      </dgm:t>
    </dgm:pt>
    <dgm:pt modelId="{2C087DAD-E21E-4919-8CF5-8818DF9CCE77}">
      <dgm:prSet phldrT="[Text]"/>
      <dgm:spPr/>
      <dgm:t>
        <a:bodyPr/>
        <a:lstStyle/>
        <a:p>
          <a:r>
            <a:rPr lang="en-US" dirty="0" smtClean="0"/>
            <a:t>Municipal</a:t>
          </a:r>
        </a:p>
        <a:p>
          <a:r>
            <a:rPr lang="en-US" dirty="0" smtClean="0"/>
            <a:t>Admin.</a:t>
          </a:r>
          <a:endParaRPr lang="en-US" dirty="0"/>
        </a:p>
      </dgm:t>
    </dgm:pt>
    <dgm:pt modelId="{AA61E818-AECC-485C-8AF2-CE3B28A09060}" type="parTrans" cxnId="{9CA09AD1-DC55-42C9-8FEF-89C9ADD4BC8B}">
      <dgm:prSet/>
      <dgm:spPr/>
      <dgm:t>
        <a:bodyPr/>
        <a:lstStyle/>
        <a:p>
          <a:endParaRPr lang="en-US"/>
        </a:p>
      </dgm:t>
    </dgm:pt>
    <dgm:pt modelId="{931DD21C-DA43-4D46-AE13-898A09A95B2E}" type="sibTrans" cxnId="{9CA09AD1-DC55-42C9-8FEF-89C9ADD4BC8B}">
      <dgm:prSet/>
      <dgm:spPr/>
      <dgm:t>
        <a:bodyPr/>
        <a:lstStyle/>
        <a:p>
          <a:endParaRPr lang="en-US"/>
        </a:p>
      </dgm:t>
    </dgm:pt>
    <dgm:pt modelId="{C14CC31C-EFD3-4718-A123-0F354BAADDAB}">
      <dgm:prSet phldrT="[Text]"/>
      <dgm:spPr/>
      <dgm:t>
        <a:bodyPr/>
        <a:lstStyle/>
        <a:p>
          <a:r>
            <a:rPr lang="en-US" dirty="0" smtClean="0"/>
            <a:t>HODs</a:t>
          </a:r>
          <a:endParaRPr lang="en-US" dirty="0"/>
        </a:p>
      </dgm:t>
    </dgm:pt>
    <dgm:pt modelId="{8C52B395-79BB-45D6-B8D1-0C06AAB7F3A1}" type="parTrans" cxnId="{CB9BCA9E-67CE-4BAF-AD42-40B9D57AAF77}">
      <dgm:prSet/>
      <dgm:spPr/>
      <dgm:t>
        <a:bodyPr/>
        <a:lstStyle/>
        <a:p>
          <a:endParaRPr lang="en-US"/>
        </a:p>
      </dgm:t>
    </dgm:pt>
    <dgm:pt modelId="{877F3F0E-BA8D-4349-90B8-03D71C51A09A}" type="sibTrans" cxnId="{CB9BCA9E-67CE-4BAF-AD42-40B9D57AAF77}">
      <dgm:prSet/>
      <dgm:spPr/>
      <dgm:t>
        <a:bodyPr/>
        <a:lstStyle/>
        <a:p>
          <a:endParaRPr lang="en-US"/>
        </a:p>
      </dgm:t>
    </dgm:pt>
    <dgm:pt modelId="{73E289DE-17A4-4F5C-A5D3-5A5E43A9DA6D}">
      <dgm:prSet/>
      <dgm:spPr/>
      <dgm:t>
        <a:bodyPr/>
        <a:lstStyle/>
        <a:p>
          <a:r>
            <a:rPr lang="en-US" dirty="0" smtClean="0"/>
            <a:t>IMD</a:t>
          </a:r>
          <a:endParaRPr lang="en-US" dirty="0"/>
        </a:p>
      </dgm:t>
    </dgm:pt>
    <dgm:pt modelId="{8E0C88DE-C237-4D2E-816A-0C9BBED03F7A}" type="parTrans" cxnId="{BDD2E91E-992E-49BD-AE3D-F7D913BB7628}">
      <dgm:prSet/>
      <dgm:spPr/>
      <dgm:t>
        <a:bodyPr/>
        <a:lstStyle/>
        <a:p>
          <a:endParaRPr lang="en-US"/>
        </a:p>
      </dgm:t>
    </dgm:pt>
    <dgm:pt modelId="{F67BCFA0-3DDC-4858-AC9A-A73DA8D91F18}" type="sibTrans" cxnId="{BDD2E91E-992E-49BD-AE3D-F7D913BB7628}">
      <dgm:prSet/>
      <dgm:spPr/>
      <dgm:t>
        <a:bodyPr/>
        <a:lstStyle/>
        <a:p>
          <a:endParaRPr lang="en-US"/>
        </a:p>
      </dgm:t>
    </dgm:pt>
    <dgm:pt modelId="{D8327BFC-4387-4EB1-B72B-C40CD253DBD3}">
      <dgm:prSet/>
      <dgm:spPr/>
      <dgm:t>
        <a:bodyPr/>
        <a:lstStyle/>
        <a:p>
          <a:r>
            <a:rPr lang="en-US" dirty="0" smtClean="0"/>
            <a:t>Village</a:t>
          </a:r>
        </a:p>
        <a:p>
          <a:r>
            <a:rPr lang="en-US" dirty="0" smtClean="0"/>
            <a:t>Admin.</a:t>
          </a:r>
          <a:endParaRPr lang="en-US" dirty="0"/>
        </a:p>
      </dgm:t>
    </dgm:pt>
    <dgm:pt modelId="{CAF86DB1-8C3D-400D-9182-2197CA894F55}" type="parTrans" cxnId="{AD4E5DAE-A3B8-4928-BE7B-C96019AE273E}">
      <dgm:prSet/>
      <dgm:spPr/>
      <dgm:t>
        <a:bodyPr/>
        <a:lstStyle/>
        <a:p>
          <a:endParaRPr lang="en-US"/>
        </a:p>
      </dgm:t>
    </dgm:pt>
    <dgm:pt modelId="{84C25FEE-65F9-4D27-8995-F1EC699F71A4}" type="sibTrans" cxnId="{AD4E5DAE-A3B8-4928-BE7B-C96019AE273E}">
      <dgm:prSet/>
      <dgm:spPr/>
      <dgm:t>
        <a:bodyPr/>
        <a:lstStyle/>
        <a:p>
          <a:endParaRPr lang="en-US"/>
        </a:p>
      </dgm:t>
    </dgm:pt>
    <dgm:pt modelId="{3EB5116A-57FC-4DC9-9BE0-96CFE714B52C}" type="pres">
      <dgm:prSet presAssocID="{F71E32AF-19A2-4A8B-9679-7FE18D5D4E3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5DFBD4-A707-408F-94D0-9D9A39307419}" type="pres">
      <dgm:prSet presAssocID="{F71E32AF-19A2-4A8B-9679-7FE18D5D4E32}" presName="hierFlow" presStyleCnt="0"/>
      <dgm:spPr/>
    </dgm:pt>
    <dgm:pt modelId="{056B2A58-B32F-4AFB-888D-0A869EB9D786}" type="pres">
      <dgm:prSet presAssocID="{F71E32AF-19A2-4A8B-9679-7FE18D5D4E3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799889D-A04B-445B-B1B5-DEFE8BCEB807}" type="pres">
      <dgm:prSet presAssocID="{73E289DE-17A4-4F5C-A5D3-5A5E43A9DA6D}" presName="Name14" presStyleCnt="0"/>
      <dgm:spPr/>
    </dgm:pt>
    <dgm:pt modelId="{6D8D6370-550D-4328-A0F8-D0CC088F0A34}" type="pres">
      <dgm:prSet presAssocID="{73E289DE-17A4-4F5C-A5D3-5A5E43A9DA6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E9F283-8EAC-42D7-A855-160813C64FEA}" type="pres">
      <dgm:prSet presAssocID="{73E289DE-17A4-4F5C-A5D3-5A5E43A9DA6D}" presName="hierChild2" presStyleCnt="0"/>
      <dgm:spPr/>
    </dgm:pt>
    <dgm:pt modelId="{95973B34-2B83-4266-8351-B06CF8500687}" type="pres">
      <dgm:prSet presAssocID="{AEE19A30-BBD5-4171-90FA-16CEDC7CA2A0}" presName="Name19" presStyleLbl="parChTrans1D2" presStyleIdx="0" presStyleCnt="1"/>
      <dgm:spPr/>
      <dgm:t>
        <a:bodyPr/>
        <a:lstStyle/>
        <a:p>
          <a:endParaRPr lang="en-US"/>
        </a:p>
      </dgm:t>
    </dgm:pt>
    <dgm:pt modelId="{49AFC508-509D-4AB3-A584-A915CF60AF6F}" type="pres">
      <dgm:prSet presAssocID="{609D5290-362B-40EB-8B50-6E3443B69E55}" presName="Name21" presStyleCnt="0"/>
      <dgm:spPr/>
    </dgm:pt>
    <dgm:pt modelId="{338886FE-D8FE-4A0D-A4F1-0D862BFA3B90}" type="pres">
      <dgm:prSet presAssocID="{609D5290-362B-40EB-8B50-6E3443B69E55}" presName="level2Shape" presStyleLbl="node2" presStyleIdx="0" presStyleCnt="1"/>
      <dgm:spPr/>
      <dgm:t>
        <a:bodyPr/>
        <a:lstStyle/>
        <a:p>
          <a:endParaRPr lang="en-US"/>
        </a:p>
      </dgm:t>
    </dgm:pt>
    <dgm:pt modelId="{3DF3DDA4-B2ED-46CD-837C-163616E47BEF}" type="pres">
      <dgm:prSet presAssocID="{609D5290-362B-40EB-8B50-6E3443B69E55}" presName="hierChild3" presStyleCnt="0"/>
      <dgm:spPr/>
    </dgm:pt>
    <dgm:pt modelId="{5FE8F7FB-FFF2-4CC1-9C4C-D4DAB653FEF3}" type="pres">
      <dgm:prSet presAssocID="{BE314805-3A1D-4936-AABC-A458E8FA6E90}" presName="Name19" presStyleLbl="parChTrans1D3" presStyleIdx="0" presStyleCnt="2"/>
      <dgm:spPr/>
      <dgm:t>
        <a:bodyPr/>
        <a:lstStyle/>
        <a:p>
          <a:endParaRPr lang="en-US"/>
        </a:p>
      </dgm:t>
    </dgm:pt>
    <dgm:pt modelId="{C3DEE887-A6F8-40D9-B060-2EFC495458CB}" type="pres">
      <dgm:prSet presAssocID="{B5B3D7AF-51CD-47BE-BD38-A7CC4ECC99F7}" presName="Name21" presStyleCnt="0"/>
      <dgm:spPr/>
    </dgm:pt>
    <dgm:pt modelId="{BA49C9EA-6597-4D58-BD76-916A34CCD873}" type="pres">
      <dgm:prSet presAssocID="{B5B3D7AF-51CD-47BE-BD38-A7CC4ECC99F7}" presName="level2Shape" presStyleLbl="node3" presStyleIdx="0" presStyleCnt="2"/>
      <dgm:spPr/>
      <dgm:t>
        <a:bodyPr/>
        <a:lstStyle/>
        <a:p>
          <a:endParaRPr lang="en-US"/>
        </a:p>
      </dgm:t>
    </dgm:pt>
    <dgm:pt modelId="{3ECD523D-52E4-4210-B888-F0A041C67951}" type="pres">
      <dgm:prSet presAssocID="{B5B3D7AF-51CD-47BE-BD38-A7CC4ECC99F7}" presName="hierChild3" presStyleCnt="0"/>
      <dgm:spPr/>
    </dgm:pt>
    <dgm:pt modelId="{09A4E2E5-5DC0-430F-9BE7-1F342216A265}" type="pres">
      <dgm:prSet presAssocID="{9AA3299D-DB70-4BB5-863C-62CE1D71F4A3}" presName="Name19" presStyleLbl="parChTrans1D4" presStyleIdx="0" presStyleCnt="3"/>
      <dgm:spPr/>
      <dgm:t>
        <a:bodyPr/>
        <a:lstStyle/>
        <a:p>
          <a:endParaRPr lang="en-US"/>
        </a:p>
      </dgm:t>
    </dgm:pt>
    <dgm:pt modelId="{543D3CFA-A404-46A0-AC0B-952B44833A90}" type="pres">
      <dgm:prSet presAssocID="{038BCD6E-AAC4-4D67-B336-FD3E1EF15A0A}" presName="Name21" presStyleCnt="0"/>
      <dgm:spPr/>
    </dgm:pt>
    <dgm:pt modelId="{C4C13AF2-CB86-40B9-9531-10AFA14FBCC1}" type="pres">
      <dgm:prSet presAssocID="{038BCD6E-AAC4-4D67-B336-FD3E1EF15A0A}" presName="level2Shape" presStyleLbl="node4" presStyleIdx="0" presStyleCnt="3"/>
      <dgm:spPr/>
      <dgm:t>
        <a:bodyPr/>
        <a:lstStyle/>
        <a:p>
          <a:endParaRPr lang="en-US"/>
        </a:p>
      </dgm:t>
    </dgm:pt>
    <dgm:pt modelId="{91772CB8-C1C8-4ACB-971F-F68DD4C90473}" type="pres">
      <dgm:prSet presAssocID="{038BCD6E-AAC4-4D67-B336-FD3E1EF15A0A}" presName="hierChild3" presStyleCnt="0"/>
      <dgm:spPr/>
    </dgm:pt>
    <dgm:pt modelId="{F6F6C5F8-CEDD-4112-B356-EB35F02F8586}" type="pres">
      <dgm:prSet presAssocID="{CAF86DB1-8C3D-400D-9182-2197CA894F55}" presName="Name19" presStyleLbl="parChTrans1D4" presStyleIdx="1" presStyleCnt="3"/>
      <dgm:spPr/>
      <dgm:t>
        <a:bodyPr/>
        <a:lstStyle/>
        <a:p>
          <a:endParaRPr lang="en-US"/>
        </a:p>
      </dgm:t>
    </dgm:pt>
    <dgm:pt modelId="{9060201F-5E21-4A19-B156-68A51FF2E717}" type="pres">
      <dgm:prSet presAssocID="{D8327BFC-4387-4EB1-B72B-C40CD253DBD3}" presName="Name21" presStyleCnt="0"/>
      <dgm:spPr/>
    </dgm:pt>
    <dgm:pt modelId="{53A8761D-D736-40D2-BFA0-2016288E32E5}" type="pres">
      <dgm:prSet presAssocID="{D8327BFC-4387-4EB1-B72B-C40CD253DBD3}" presName="level2Shape" presStyleLbl="node4" presStyleIdx="1" presStyleCnt="3"/>
      <dgm:spPr/>
      <dgm:t>
        <a:bodyPr/>
        <a:lstStyle/>
        <a:p>
          <a:endParaRPr lang="en-US"/>
        </a:p>
      </dgm:t>
    </dgm:pt>
    <dgm:pt modelId="{AEC446FE-440C-475C-BC20-8C10F7EEB44D}" type="pres">
      <dgm:prSet presAssocID="{D8327BFC-4387-4EB1-B72B-C40CD253DBD3}" presName="hierChild3" presStyleCnt="0"/>
      <dgm:spPr/>
    </dgm:pt>
    <dgm:pt modelId="{8DC649BA-8486-4DC7-9F62-098F2E48E4B1}" type="pres">
      <dgm:prSet presAssocID="{AA61E818-AECC-485C-8AF2-CE3B28A09060}" presName="Name19" presStyleLbl="parChTrans1D4" presStyleIdx="2" presStyleCnt="3"/>
      <dgm:spPr/>
      <dgm:t>
        <a:bodyPr/>
        <a:lstStyle/>
        <a:p>
          <a:endParaRPr lang="en-US"/>
        </a:p>
      </dgm:t>
    </dgm:pt>
    <dgm:pt modelId="{B5B9F46C-E0A0-4A98-A3C8-56D8A292935C}" type="pres">
      <dgm:prSet presAssocID="{2C087DAD-E21E-4919-8CF5-8818DF9CCE77}" presName="Name21" presStyleCnt="0"/>
      <dgm:spPr/>
    </dgm:pt>
    <dgm:pt modelId="{AB250887-55CF-4B1C-807D-F3D6AB6CE88B}" type="pres">
      <dgm:prSet presAssocID="{2C087DAD-E21E-4919-8CF5-8818DF9CCE77}" presName="level2Shape" presStyleLbl="node4" presStyleIdx="2" presStyleCnt="3"/>
      <dgm:spPr/>
      <dgm:t>
        <a:bodyPr/>
        <a:lstStyle/>
        <a:p>
          <a:endParaRPr lang="en-US"/>
        </a:p>
      </dgm:t>
    </dgm:pt>
    <dgm:pt modelId="{F11C9C4D-DE83-47FC-9E2D-9ADF9D7766BD}" type="pres">
      <dgm:prSet presAssocID="{2C087DAD-E21E-4919-8CF5-8818DF9CCE77}" presName="hierChild3" presStyleCnt="0"/>
      <dgm:spPr/>
    </dgm:pt>
    <dgm:pt modelId="{21655BB3-F5E0-4B75-AC9B-B7DEC0810B52}" type="pres">
      <dgm:prSet presAssocID="{8C52B395-79BB-45D6-B8D1-0C06AAB7F3A1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0ABAE28-9DF9-41ED-89F5-239BE4AB57A0}" type="pres">
      <dgm:prSet presAssocID="{C14CC31C-EFD3-4718-A123-0F354BAADDAB}" presName="Name21" presStyleCnt="0"/>
      <dgm:spPr/>
    </dgm:pt>
    <dgm:pt modelId="{B8F18D95-5616-4E79-AC1A-5648DEB91A81}" type="pres">
      <dgm:prSet presAssocID="{C14CC31C-EFD3-4718-A123-0F354BAADDAB}" presName="level2Shape" presStyleLbl="node3" presStyleIdx="1" presStyleCnt="2"/>
      <dgm:spPr/>
      <dgm:t>
        <a:bodyPr/>
        <a:lstStyle/>
        <a:p>
          <a:endParaRPr lang="en-US"/>
        </a:p>
      </dgm:t>
    </dgm:pt>
    <dgm:pt modelId="{6991AD44-E957-499F-9961-BBF987EA921E}" type="pres">
      <dgm:prSet presAssocID="{C14CC31C-EFD3-4718-A123-0F354BAADDAB}" presName="hierChild3" presStyleCnt="0"/>
      <dgm:spPr/>
    </dgm:pt>
    <dgm:pt modelId="{C80B8F88-F156-425C-AE38-7EDBC5917193}" type="pres">
      <dgm:prSet presAssocID="{F71E32AF-19A2-4A8B-9679-7FE18D5D4E32}" presName="bgShapesFlow" presStyleCnt="0"/>
      <dgm:spPr/>
    </dgm:pt>
  </dgm:ptLst>
  <dgm:cxnLst>
    <dgm:cxn modelId="{1221CC1C-A47C-4806-A4BE-1BB301BE9CA5}" srcId="{73E289DE-17A4-4F5C-A5D3-5A5E43A9DA6D}" destId="{609D5290-362B-40EB-8B50-6E3443B69E55}" srcOrd="0" destOrd="0" parTransId="{AEE19A30-BBD5-4171-90FA-16CEDC7CA2A0}" sibTransId="{7614B0B7-155C-4513-A328-8AA1F7A08A20}"/>
    <dgm:cxn modelId="{9CA09AD1-DC55-42C9-8FEF-89C9ADD4BC8B}" srcId="{B5B3D7AF-51CD-47BE-BD38-A7CC4ECC99F7}" destId="{2C087DAD-E21E-4919-8CF5-8818DF9CCE77}" srcOrd="1" destOrd="0" parTransId="{AA61E818-AECC-485C-8AF2-CE3B28A09060}" sibTransId="{931DD21C-DA43-4D46-AE13-898A09A95B2E}"/>
    <dgm:cxn modelId="{7134381F-40A2-4392-88D5-85BC34898E82}" type="presOf" srcId="{038BCD6E-AAC4-4D67-B336-FD3E1EF15A0A}" destId="{C4C13AF2-CB86-40B9-9531-10AFA14FBCC1}" srcOrd="0" destOrd="0" presId="urn:microsoft.com/office/officeart/2005/8/layout/hierarchy6"/>
    <dgm:cxn modelId="{BDD2E91E-992E-49BD-AE3D-F7D913BB7628}" srcId="{F71E32AF-19A2-4A8B-9679-7FE18D5D4E32}" destId="{73E289DE-17A4-4F5C-A5D3-5A5E43A9DA6D}" srcOrd="0" destOrd="0" parTransId="{8E0C88DE-C237-4D2E-816A-0C9BBED03F7A}" sibTransId="{F67BCFA0-3DDC-4858-AC9A-A73DA8D91F18}"/>
    <dgm:cxn modelId="{D092EAA8-EFE1-4DA8-93BE-3DEDAEC62B5D}" srcId="{609D5290-362B-40EB-8B50-6E3443B69E55}" destId="{B5B3D7AF-51CD-47BE-BD38-A7CC4ECC99F7}" srcOrd="0" destOrd="0" parTransId="{BE314805-3A1D-4936-AABC-A458E8FA6E90}" sibTransId="{DBDE1312-16C0-407A-8510-9E712E9DAFBB}"/>
    <dgm:cxn modelId="{150B1636-8705-4627-8F29-EB3B93DB7610}" srcId="{B5B3D7AF-51CD-47BE-BD38-A7CC4ECC99F7}" destId="{038BCD6E-AAC4-4D67-B336-FD3E1EF15A0A}" srcOrd="0" destOrd="0" parTransId="{9AA3299D-DB70-4BB5-863C-62CE1D71F4A3}" sibTransId="{CACF9D88-B661-4E45-8CF0-E85A8F65A154}"/>
    <dgm:cxn modelId="{CB9BCA9E-67CE-4BAF-AD42-40B9D57AAF77}" srcId="{609D5290-362B-40EB-8B50-6E3443B69E55}" destId="{C14CC31C-EFD3-4718-A123-0F354BAADDAB}" srcOrd="1" destOrd="0" parTransId="{8C52B395-79BB-45D6-B8D1-0C06AAB7F3A1}" sibTransId="{877F3F0E-BA8D-4349-90B8-03D71C51A09A}"/>
    <dgm:cxn modelId="{0CC1B822-C350-4EDD-A655-E03E3F6BC134}" type="presOf" srcId="{D8327BFC-4387-4EB1-B72B-C40CD253DBD3}" destId="{53A8761D-D736-40D2-BFA0-2016288E32E5}" srcOrd="0" destOrd="0" presId="urn:microsoft.com/office/officeart/2005/8/layout/hierarchy6"/>
    <dgm:cxn modelId="{8603889A-532B-4B03-8AFC-25E0F161A985}" type="presOf" srcId="{609D5290-362B-40EB-8B50-6E3443B69E55}" destId="{338886FE-D8FE-4A0D-A4F1-0D862BFA3B90}" srcOrd="0" destOrd="0" presId="urn:microsoft.com/office/officeart/2005/8/layout/hierarchy6"/>
    <dgm:cxn modelId="{C359B280-3765-4105-A491-002301F19146}" type="presOf" srcId="{CAF86DB1-8C3D-400D-9182-2197CA894F55}" destId="{F6F6C5F8-CEDD-4112-B356-EB35F02F8586}" srcOrd="0" destOrd="0" presId="urn:microsoft.com/office/officeart/2005/8/layout/hierarchy6"/>
    <dgm:cxn modelId="{1E664783-B935-4C94-BD46-637742B0F37E}" type="presOf" srcId="{B5B3D7AF-51CD-47BE-BD38-A7CC4ECC99F7}" destId="{BA49C9EA-6597-4D58-BD76-916A34CCD873}" srcOrd="0" destOrd="0" presId="urn:microsoft.com/office/officeart/2005/8/layout/hierarchy6"/>
    <dgm:cxn modelId="{F27A2219-A7B5-4C30-9AE3-C79555B6AD50}" type="presOf" srcId="{F71E32AF-19A2-4A8B-9679-7FE18D5D4E32}" destId="{3EB5116A-57FC-4DC9-9BE0-96CFE714B52C}" srcOrd="0" destOrd="0" presId="urn:microsoft.com/office/officeart/2005/8/layout/hierarchy6"/>
    <dgm:cxn modelId="{51C534C8-4567-46F3-8056-C9A3B985B81F}" type="presOf" srcId="{9AA3299D-DB70-4BB5-863C-62CE1D71F4A3}" destId="{09A4E2E5-5DC0-430F-9BE7-1F342216A265}" srcOrd="0" destOrd="0" presId="urn:microsoft.com/office/officeart/2005/8/layout/hierarchy6"/>
    <dgm:cxn modelId="{DD50FEB7-7307-4E8A-96F9-0875D27EEF08}" type="presOf" srcId="{AEE19A30-BBD5-4171-90FA-16CEDC7CA2A0}" destId="{95973B34-2B83-4266-8351-B06CF8500687}" srcOrd="0" destOrd="0" presId="urn:microsoft.com/office/officeart/2005/8/layout/hierarchy6"/>
    <dgm:cxn modelId="{88388901-3768-4A48-8B32-5B9BCABED643}" type="presOf" srcId="{BE314805-3A1D-4936-AABC-A458E8FA6E90}" destId="{5FE8F7FB-FFF2-4CC1-9C4C-D4DAB653FEF3}" srcOrd="0" destOrd="0" presId="urn:microsoft.com/office/officeart/2005/8/layout/hierarchy6"/>
    <dgm:cxn modelId="{02C825BB-F602-4C12-95A0-B98032E43476}" type="presOf" srcId="{2C087DAD-E21E-4919-8CF5-8818DF9CCE77}" destId="{AB250887-55CF-4B1C-807D-F3D6AB6CE88B}" srcOrd="0" destOrd="0" presId="urn:microsoft.com/office/officeart/2005/8/layout/hierarchy6"/>
    <dgm:cxn modelId="{D6324732-AB17-4823-9D22-4258E0934C60}" type="presOf" srcId="{AA61E818-AECC-485C-8AF2-CE3B28A09060}" destId="{8DC649BA-8486-4DC7-9F62-098F2E48E4B1}" srcOrd="0" destOrd="0" presId="urn:microsoft.com/office/officeart/2005/8/layout/hierarchy6"/>
    <dgm:cxn modelId="{C25D901A-8661-487A-AEE5-98C0231C6AED}" type="presOf" srcId="{C14CC31C-EFD3-4718-A123-0F354BAADDAB}" destId="{B8F18D95-5616-4E79-AC1A-5648DEB91A81}" srcOrd="0" destOrd="0" presId="urn:microsoft.com/office/officeart/2005/8/layout/hierarchy6"/>
    <dgm:cxn modelId="{AD4E5DAE-A3B8-4928-BE7B-C96019AE273E}" srcId="{038BCD6E-AAC4-4D67-B336-FD3E1EF15A0A}" destId="{D8327BFC-4387-4EB1-B72B-C40CD253DBD3}" srcOrd="0" destOrd="0" parTransId="{CAF86DB1-8C3D-400D-9182-2197CA894F55}" sibTransId="{84C25FEE-65F9-4D27-8995-F1EC699F71A4}"/>
    <dgm:cxn modelId="{88215950-099D-4A2A-9B25-D51EF986710B}" type="presOf" srcId="{73E289DE-17A4-4F5C-A5D3-5A5E43A9DA6D}" destId="{6D8D6370-550D-4328-A0F8-D0CC088F0A34}" srcOrd="0" destOrd="0" presId="urn:microsoft.com/office/officeart/2005/8/layout/hierarchy6"/>
    <dgm:cxn modelId="{68CF9CED-7086-4E55-9077-14E7B392FEC0}" type="presOf" srcId="{8C52B395-79BB-45D6-B8D1-0C06AAB7F3A1}" destId="{21655BB3-F5E0-4B75-AC9B-B7DEC0810B52}" srcOrd="0" destOrd="0" presId="urn:microsoft.com/office/officeart/2005/8/layout/hierarchy6"/>
    <dgm:cxn modelId="{8B171FF6-C24C-4311-96DE-4E03BF82094D}" type="presParOf" srcId="{3EB5116A-57FC-4DC9-9BE0-96CFE714B52C}" destId="{395DFBD4-A707-408F-94D0-9D9A39307419}" srcOrd="0" destOrd="0" presId="urn:microsoft.com/office/officeart/2005/8/layout/hierarchy6"/>
    <dgm:cxn modelId="{BA959496-4621-4BA4-96DE-EAC06DA6FEC3}" type="presParOf" srcId="{395DFBD4-A707-408F-94D0-9D9A39307419}" destId="{056B2A58-B32F-4AFB-888D-0A869EB9D786}" srcOrd="0" destOrd="0" presId="urn:microsoft.com/office/officeart/2005/8/layout/hierarchy6"/>
    <dgm:cxn modelId="{C542D3AD-6F55-428A-B4AB-84262F444269}" type="presParOf" srcId="{056B2A58-B32F-4AFB-888D-0A869EB9D786}" destId="{8799889D-A04B-445B-B1B5-DEFE8BCEB807}" srcOrd="0" destOrd="0" presId="urn:microsoft.com/office/officeart/2005/8/layout/hierarchy6"/>
    <dgm:cxn modelId="{1BF9B9BC-BFBB-4E6C-B6F1-AF71F37A4497}" type="presParOf" srcId="{8799889D-A04B-445B-B1B5-DEFE8BCEB807}" destId="{6D8D6370-550D-4328-A0F8-D0CC088F0A34}" srcOrd="0" destOrd="0" presId="urn:microsoft.com/office/officeart/2005/8/layout/hierarchy6"/>
    <dgm:cxn modelId="{72C8064B-0748-4E51-BF90-A3A328F65545}" type="presParOf" srcId="{8799889D-A04B-445B-B1B5-DEFE8BCEB807}" destId="{36E9F283-8EAC-42D7-A855-160813C64FEA}" srcOrd="1" destOrd="0" presId="urn:microsoft.com/office/officeart/2005/8/layout/hierarchy6"/>
    <dgm:cxn modelId="{D8D013F4-DE44-45C9-ACD2-800595096DBC}" type="presParOf" srcId="{36E9F283-8EAC-42D7-A855-160813C64FEA}" destId="{95973B34-2B83-4266-8351-B06CF8500687}" srcOrd="0" destOrd="0" presId="urn:microsoft.com/office/officeart/2005/8/layout/hierarchy6"/>
    <dgm:cxn modelId="{D836607D-1841-4CFF-B888-5A109C3D51B6}" type="presParOf" srcId="{36E9F283-8EAC-42D7-A855-160813C64FEA}" destId="{49AFC508-509D-4AB3-A584-A915CF60AF6F}" srcOrd="1" destOrd="0" presId="urn:microsoft.com/office/officeart/2005/8/layout/hierarchy6"/>
    <dgm:cxn modelId="{136AFBE8-B7E2-4C9D-A1F0-5C7DA17D4A1D}" type="presParOf" srcId="{49AFC508-509D-4AB3-A584-A915CF60AF6F}" destId="{338886FE-D8FE-4A0D-A4F1-0D862BFA3B90}" srcOrd="0" destOrd="0" presId="urn:microsoft.com/office/officeart/2005/8/layout/hierarchy6"/>
    <dgm:cxn modelId="{37C3B781-10F3-453B-AA0E-0E62BA076F48}" type="presParOf" srcId="{49AFC508-509D-4AB3-A584-A915CF60AF6F}" destId="{3DF3DDA4-B2ED-46CD-837C-163616E47BEF}" srcOrd="1" destOrd="0" presId="urn:microsoft.com/office/officeart/2005/8/layout/hierarchy6"/>
    <dgm:cxn modelId="{8C1BDC4E-CC62-41D1-B7BE-331DA578C95B}" type="presParOf" srcId="{3DF3DDA4-B2ED-46CD-837C-163616E47BEF}" destId="{5FE8F7FB-FFF2-4CC1-9C4C-D4DAB653FEF3}" srcOrd="0" destOrd="0" presId="urn:microsoft.com/office/officeart/2005/8/layout/hierarchy6"/>
    <dgm:cxn modelId="{86083460-A74C-425F-A379-7FB2DE8D41B4}" type="presParOf" srcId="{3DF3DDA4-B2ED-46CD-837C-163616E47BEF}" destId="{C3DEE887-A6F8-40D9-B060-2EFC495458CB}" srcOrd="1" destOrd="0" presId="urn:microsoft.com/office/officeart/2005/8/layout/hierarchy6"/>
    <dgm:cxn modelId="{02BD6EBB-864C-4411-8270-5E7C4910080C}" type="presParOf" srcId="{C3DEE887-A6F8-40D9-B060-2EFC495458CB}" destId="{BA49C9EA-6597-4D58-BD76-916A34CCD873}" srcOrd="0" destOrd="0" presId="urn:microsoft.com/office/officeart/2005/8/layout/hierarchy6"/>
    <dgm:cxn modelId="{5C41C111-A236-4046-B965-5F239D54EDBF}" type="presParOf" srcId="{C3DEE887-A6F8-40D9-B060-2EFC495458CB}" destId="{3ECD523D-52E4-4210-B888-F0A041C67951}" srcOrd="1" destOrd="0" presId="urn:microsoft.com/office/officeart/2005/8/layout/hierarchy6"/>
    <dgm:cxn modelId="{4CF5B167-408D-4040-88F3-55CA82E38FE2}" type="presParOf" srcId="{3ECD523D-52E4-4210-B888-F0A041C67951}" destId="{09A4E2E5-5DC0-430F-9BE7-1F342216A265}" srcOrd="0" destOrd="0" presId="urn:microsoft.com/office/officeart/2005/8/layout/hierarchy6"/>
    <dgm:cxn modelId="{FF6BB99E-3E08-4646-BC5E-8AA1B81404A1}" type="presParOf" srcId="{3ECD523D-52E4-4210-B888-F0A041C67951}" destId="{543D3CFA-A404-46A0-AC0B-952B44833A90}" srcOrd="1" destOrd="0" presId="urn:microsoft.com/office/officeart/2005/8/layout/hierarchy6"/>
    <dgm:cxn modelId="{E3F70BB0-0470-41B1-B5E8-FEC30CB20DA1}" type="presParOf" srcId="{543D3CFA-A404-46A0-AC0B-952B44833A90}" destId="{C4C13AF2-CB86-40B9-9531-10AFA14FBCC1}" srcOrd="0" destOrd="0" presId="urn:microsoft.com/office/officeart/2005/8/layout/hierarchy6"/>
    <dgm:cxn modelId="{C48F1971-38F9-44EF-BA5D-4A703DF574E0}" type="presParOf" srcId="{543D3CFA-A404-46A0-AC0B-952B44833A90}" destId="{91772CB8-C1C8-4ACB-971F-F68DD4C90473}" srcOrd="1" destOrd="0" presId="urn:microsoft.com/office/officeart/2005/8/layout/hierarchy6"/>
    <dgm:cxn modelId="{D965DF5A-F271-4813-AA32-C7C33A6AD9AD}" type="presParOf" srcId="{91772CB8-C1C8-4ACB-971F-F68DD4C90473}" destId="{F6F6C5F8-CEDD-4112-B356-EB35F02F8586}" srcOrd="0" destOrd="0" presId="urn:microsoft.com/office/officeart/2005/8/layout/hierarchy6"/>
    <dgm:cxn modelId="{A13D987A-1610-4459-AD13-AEE48657CFB3}" type="presParOf" srcId="{91772CB8-C1C8-4ACB-971F-F68DD4C90473}" destId="{9060201F-5E21-4A19-B156-68A51FF2E717}" srcOrd="1" destOrd="0" presId="urn:microsoft.com/office/officeart/2005/8/layout/hierarchy6"/>
    <dgm:cxn modelId="{02147612-1F14-4329-BF0B-8981C5357BE5}" type="presParOf" srcId="{9060201F-5E21-4A19-B156-68A51FF2E717}" destId="{53A8761D-D736-40D2-BFA0-2016288E32E5}" srcOrd="0" destOrd="0" presId="urn:microsoft.com/office/officeart/2005/8/layout/hierarchy6"/>
    <dgm:cxn modelId="{9F25D8DC-9612-492A-A3DA-6BD8C94D27CC}" type="presParOf" srcId="{9060201F-5E21-4A19-B156-68A51FF2E717}" destId="{AEC446FE-440C-475C-BC20-8C10F7EEB44D}" srcOrd="1" destOrd="0" presId="urn:microsoft.com/office/officeart/2005/8/layout/hierarchy6"/>
    <dgm:cxn modelId="{2CAEF270-A842-4067-9297-91803417F7D1}" type="presParOf" srcId="{3ECD523D-52E4-4210-B888-F0A041C67951}" destId="{8DC649BA-8486-4DC7-9F62-098F2E48E4B1}" srcOrd="2" destOrd="0" presId="urn:microsoft.com/office/officeart/2005/8/layout/hierarchy6"/>
    <dgm:cxn modelId="{FDCC9A50-4C36-46FB-BA44-36782AD7F4B0}" type="presParOf" srcId="{3ECD523D-52E4-4210-B888-F0A041C67951}" destId="{B5B9F46C-E0A0-4A98-A3C8-56D8A292935C}" srcOrd="3" destOrd="0" presId="urn:microsoft.com/office/officeart/2005/8/layout/hierarchy6"/>
    <dgm:cxn modelId="{1AC2970A-5D64-4F18-BF94-C1F76AFAC832}" type="presParOf" srcId="{B5B9F46C-E0A0-4A98-A3C8-56D8A292935C}" destId="{AB250887-55CF-4B1C-807D-F3D6AB6CE88B}" srcOrd="0" destOrd="0" presId="urn:microsoft.com/office/officeart/2005/8/layout/hierarchy6"/>
    <dgm:cxn modelId="{0311BA4D-CAA6-4BBD-95E4-150F0B671EAB}" type="presParOf" srcId="{B5B9F46C-E0A0-4A98-A3C8-56D8A292935C}" destId="{F11C9C4D-DE83-47FC-9E2D-9ADF9D7766BD}" srcOrd="1" destOrd="0" presId="urn:microsoft.com/office/officeart/2005/8/layout/hierarchy6"/>
    <dgm:cxn modelId="{37B7BA6F-A8E4-457E-B17F-5068885A5139}" type="presParOf" srcId="{3DF3DDA4-B2ED-46CD-837C-163616E47BEF}" destId="{21655BB3-F5E0-4B75-AC9B-B7DEC0810B52}" srcOrd="2" destOrd="0" presId="urn:microsoft.com/office/officeart/2005/8/layout/hierarchy6"/>
    <dgm:cxn modelId="{F325B6CC-06C6-4B90-B837-5695E3CD926E}" type="presParOf" srcId="{3DF3DDA4-B2ED-46CD-837C-163616E47BEF}" destId="{F0ABAE28-9DF9-41ED-89F5-239BE4AB57A0}" srcOrd="3" destOrd="0" presId="urn:microsoft.com/office/officeart/2005/8/layout/hierarchy6"/>
    <dgm:cxn modelId="{A67C1979-2B17-4698-8F53-2428F14894ED}" type="presParOf" srcId="{F0ABAE28-9DF9-41ED-89F5-239BE4AB57A0}" destId="{B8F18D95-5616-4E79-AC1A-5648DEB91A81}" srcOrd="0" destOrd="0" presId="urn:microsoft.com/office/officeart/2005/8/layout/hierarchy6"/>
    <dgm:cxn modelId="{9A569F90-6722-47D8-8000-475F2AB30BB2}" type="presParOf" srcId="{F0ABAE28-9DF9-41ED-89F5-239BE4AB57A0}" destId="{6991AD44-E957-499F-9961-BBF987EA921E}" srcOrd="1" destOrd="0" presId="urn:microsoft.com/office/officeart/2005/8/layout/hierarchy6"/>
    <dgm:cxn modelId="{CBFF385B-A1F2-40CD-9719-1E3AA00BC136}" type="presParOf" srcId="{3EB5116A-57FC-4DC9-9BE0-96CFE714B52C}" destId="{C80B8F88-F156-425C-AE38-7EDBC591719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8D6370-550D-4328-A0F8-D0CC088F0A34}">
      <dsp:nvSpPr>
        <dsp:cNvPr id="0" name=""/>
        <dsp:cNvSpPr/>
      </dsp:nvSpPr>
      <dsp:spPr>
        <a:xfrm>
          <a:off x="1725290" y="3770"/>
          <a:ext cx="1026914" cy="684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IMD</a:t>
          </a:r>
          <a:endParaRPr lang="en-US" sz="1500" kern="1200" dirty="0"/>
        </a:p>
      </dsp:txBody>
      <dsp:txXfrm>
        <a:off x="1725290" y="3770"/>
        <a:ext cx="1026914" cy="684609"/>
      </dsp:txXfrm>
    </dsp:sp>
    <dsp:sp modelId="{95973B34-2B83-4266-8351-B06CF8500687}">
      <dsp:nvSpPr>
        <dsp:cNvPr id="0" name=""/>
        <dsp:cNvSpPr/>
      </dsp:nvSpPr>
      <dsp:spPr>
        <a:xfrm>
          <a:off x="2193027" y="688379"/>
          <a:ext cx="91440" cy="273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886FE-D8FE-4A0D-A4F1-0D862BFA3B90}">
      <dsp:nvSpPr>
        <dsp:cNvPr id="0" name=""/>
        <dsp:cNvSpPr/>
      </dsp:nvSpPr>
      <dsp:spPr>
        <a:xfrm>
          <a:off x="1725290" y="962223"/>
          <a:ext cx="1026914" cy="684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SEOC</a:t>
          </a:r>
          <a:endParaRPr lang="en-US" sz="1500" kern="1200" dirty="0"/>
        </a:p>
      </dsp:txBody>
      <dsp:txXfrm>
        <a:off x="1725290" y="962223"/>
        <a:ext cx="1026914" cy="684609"/>
      </dsp:txXfrm>
    </dsp:sp>
    <dsp:sp modelId="{5FE8F7FB-FFF2-4CC1-9C4C-D4DAB653FEF3}">
      <dsp:nvSpPr>
        <dsp:cNvPr id="0" name=""/>
        <dsp:cNvSpPr/>
      </dsp:nvSpPr>
      <dsp:spPr>
        <a:xfrm>
          <a:off x="1571252" y="1646833"/>
          <a:ext cx="667494" cy="273843"/>
        </a:xfrm>
        <a:custGeom>
          <a:avLst/>
          <a:gdLst/>
          <a:ahLst/>
          <a:cxnLst/>
          <a:rect l="0" t="0" r="0" b="0"/>
          <a:pathLst>
            <a:path>
              <a:moveTo>
                <a:pt x="667494" y="0"/>
              </a:moveTo>
              <a:lnTo>
                <a:pt x="667494" y="136921"/>
              </a:lnTo>
              <a:lnTo>
                <a:pt x="0" y="136921"/>
              </a:lnTo>
              <a:lnTo>
                <a:pt x="0" y="2738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9C9EA-6597-4D58-BD76-916A34CCD873}">
      <dsp:nvSpPr>
        <dsp:cNvPr id="0" name=""/>
        <dsp:cNvSpPr/>
      </dsp:nvSpPr>
      <dsp:spPr>
        <a:xfrm>
          <a:off x="1057795" y="1920676"/>
          <a:ext cx="1026914" cy="684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DEOC</a:t>
          </a:r>
          <a:endParaRPr lang="en-US" sz="1500" kern="1200" dirty="0"/>
        </a:p>
      </dsp:txBody>
      <dsp:txXfrm>
        <a:off x="1057795" y="1920676"/>
        <a:ext cx="1026914" cy="684609"/>
      </dsp:txXfrm>
    </dsp:sp>
    <dsp:sp modelId="{09A4E2E5-5DC0-430F-9BE7-1F342216A265}">
      <dsp:nvSpPr>
        <dsp:cNvPr id="0" name=""/>
        <dsp:cNvSpPr/>
      </dsp:nvSpPr>
      <dsp:spPr>
        <a:xfrm>
          <a:off x="903758" y="2605286"/>
          <a:ext cx="667494" cy="273843"/>
        </a:xfrm>
        <a:custGeom>
          <a:avLst/>
          <a:gdLst/>
          <a:ahLst/>
          <a:cxnLst/>
          <a:rect l="0" t="0" r="0" b="0"/>
          <a:pathLst>
            <a:path>
              <a:moveTo>
                <a:pt x="667494" y="0"/>
              </a:moveTo>
              <a:lnTo>
                <a:pt x="667494" y="136921"/>
              </a:lnTo>
              <a:lnTo>
                <a:pt x="0" y="136921"/>
              </a:lnTo>
              <a:lnTo>
                <a:pt x="0" y="2738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13AF2-CB86-40B9-9531-10AFA14FBCC1}">
      <dsp:nvSpPr>
        <dsp:cNvPr id="0" name=""/>
        <dsp:cNvSpPr/>
      </dsp:nvSpPr>
      <dsp:spPr>
        <a:xfrm>
          <a:off x="390301" y="2879129"/>
          <a:ext cx="1026914" cy="684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Mandal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Admin.</a:t>
          </a:r>
          <a:endParaRPr lang="en-US" sz="1500" kern="1200" dirty="0"/>
        </a:p>
      </dsp:txBody>
      <dsp:txXfrm>
        <a:off x="390301" y="2879129"/>
        <a:ext cx="1026914" cy="684609"/>
      </dsp:txXfrm>
    </dsp:sp>
    <dsp:sp modelId="{F6F6C5F8-CEDD-4112-B356-EB35F02F8586}">
      <dsp:nvSpPr>
        <dsp:cNvPr id="0" name=""/>
        <dsp:cNvSpPr/>
      </dsp:nvSpPr>
      <dsp:spPr>
        <a:xfrm>
          <a:off x="858038" y="3563739"/>
          <a:ext cx="91440" cy="273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8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8761D-D736-40D2-BFA0-2016288E32E5}">
      <dsp:nvSpPr>
        <dsp:cNvPr id="0" name=""/>
        <dsp:cNvSpPr/>
      </dsp:nvSpPr>
      <dsp:spPr>
        <a:xfrm>
          <a:off x="390301" y="3837583"/>
          <a:ext cx="1026914" cy="684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Village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Admin.</a:t>
          </a:r>
          <a:endParaRPr lang="en-US" sz="1500" kern="1200" dirty="0"/>
        </a:p>
      </dsp:txBody>
      <dsp:txXfrm>
        <a:off x="390301" y="3837583"/>
        <a:ext cx="1026914" cy="684609"/>
      </dsp:txXfrm>
    </dsp:sp>
    <dsp:sp modelId="{8DC649BA-8486-4DC7-9F62-098F2E48E4B1}">
      <dsp:nvSpPr>
        <dsp:cNvPr id="0" name=""/>
        <dsp:cNvSpPr/>
      </dsp:nvSpPr>
      <dsp:spPr>
        <a:xfrm>
          <a:off x="1571252" y="2605286"/>
          <a:ext cx="667494" cy="273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21"/>
              </a:lnTo>
              <a:lnTo>
                <a:pt x="667494" y="136921"/>
              </a:lnTo>
              <a:lnTo>
                <a:pt x="667494" y="2738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50887-55CF-4B1C-807D-F3D6AB6CE88B}">
      <dsp:nvSpPr>
        <dsp:cNvPr id="0" name=""/>
        <dsp:cNvSpPr/>
      </dsp:nvSpPr>
      <dsp:spPr>
        <a:xfrm>
          <a:off x="1725290" y="2879129"/>
          <a:ext cx="1026914" cy="684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Municipal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Admin.</a:t>
          </a:r>
          <a:endParaRPr lang="en-US" sz="1500" kern="1200" dirty="0"/>
        </a:p>
      </dsp:txBody>
      <dsp:txXfrm>
        <a:off x="1725290" y="2879129"/>
        <a:ext cx="1026914" cy="684609"/>
      </dsp:txXfrm>
    </dsp:sp>
    <dsp:sp modelId="{21655BB3-F5E0-4B75-AC9B-B7DEC0810B52}">
      <dsp:nvSpPr>
        <dsp:cNvPr id="0" name=""/>
        <dsp:cNvSpPr/>
      </dsp:nvSpPr>
      <dsp:spPr>
        <a:xfrm>
          <a:off x="2238747" y="1646833"/>
          <a:ext cx="667494" cy="273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21"/>
              </a:lnTo>
              <a:lnTo>
                <a:pt x="667494" y="136921"/>
              </a:lnTo>
              <a:lnTo>
                <a:pt x="667494" y="2738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18D95-5616-4E79-AC1A-5648DEB91A81}">
      <dsp:nvSpPr>
        <dsp:cNvPr id="0" name=""/>
        <dsp:cNvSpPr/>
      </dsp:nvSpPr>
      <dsp:spPr>
        <a:xfrm>
          <a:off x="2392784" y="1920676"/>
          <a:ext cx="1026914" cy="684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HODs</a:t>
          </a:r>
          <a:endParaRPr lang="en-US" sz="1500" kern="1200" dirty="0"/>
        </a:p>
      </dsp:txBody>
      <dsp:txXfrm>
        <a:off x="2392784" y="1920676"/>
        <a:ext cx="1026914" cy="684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3848B-1D97-46BF-8040-7EB5DD03D33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630E9-E479-4932-92B4-FA4D37C32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630E9-E479-4932-92B4-FA4D37C329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630E9-E479-4932-92B4-FA4D37C329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630E9-E479-4932-92B4-FA4D37C329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630E9-E479-4932-92B4-FA4D37C329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630E9-E479-4932-92B4-FA4D37C3299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630E9-E479-4932-92B4-FA4D37C329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Preparedness of State Govt., for ensuing summer season.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066035"/>
            <a:ext cx="4800600" cy="11430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IN" dirty="0" smtClean="0">
                <a:solidFill>
                  <a:schemeClr val="accent5">
                    <a:lumMod val="75000"/>
                  </a:schemeClr>
                </a:solidFill>
              </a:rPr>
              <a:t>Revenue (DM) Department,</a:t>
            </a:r>
          </a:p>
          <a:p>
            <a:pPr algn="l">
              <a:spcBef>
                <a:spcPts val="0"/>
              </a:spcBef>
            </a:pPr>
            <a:r>
              <a:rPr lang="en-IN" dirty="0" smtClean="0">
                <a:solidFill>
                  <a:schemeClr val="accent5">
                    <a:lumMod val="75000"/>
                  </a:schemeClr>
                </a:solidFill>
              </a:rPr>
              <a:t>Government of Telangana</a:t>
            </a:r>
            <a:endParaRPr lang="en-IN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 descr="telangana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4038600"/>
            <a:ext cx="1246635" cy="1246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Dissemination of </a:t>
            </a:r>
            <a:r>
              <a:rPr lang="en-US" b="1" dirty="0" smtClean="0">
                <a:solidFill>
                  <a:srgbClr val="FF0000"/>
                </a:solidFill>
              </a:rPr>
              <a:t>Disaster </a:t>
            </a:r>
            <a:r>
              <a:rPr lang="en-US" b="1" dirty="0" smtClean="0">
                <a:solidFill>
                  <a:srgbClr val="FF0000"/>
                </a:solidFill>
              </a:rPr>
              <a:t>alerts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3810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dissemination_en-e145497691070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76800" y="2219325"/>
            <a:ext cx="3790950" cy="30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IN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en-IN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</a:rPr>
              <a:t>‘Disaster preparedness - for effective </a:t>
            </a:r>
          </a:p>
          <a:p>
            <a:pPr algn="ctr">
              <a:buNone/>
            </a:pP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</a:rPr>
              <a:t>response </a:t>
            </a: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</a:rPr>
              <a:t>and to “Build Back Better” </a:t>
            </a:r>
            <a:endParaRPr lang="en-IN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</a:rPr>
              <a:t>in recovery</a:t>
            </a: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</a:rPr>
              <a:t>, rehabilitation and </a:t>
            </a: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</a:rPr>
              <a:t>reconstruction’</a:t>
            </a:r>
            <a:endParaRPr lang="en-IN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4" name="Picture 3" descr="pink-flower-border-clip-art-nTXbk6yT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" y="0"/>
            <a:ext cx="4039068" cy="4114800"/>
          </a:xfrm>
          <a:prstGeom prst="rect">
            <a:avLst/>
          </a:prstGeom>
        </p:spPr>
      </p:pic>
      <p:pic>
        <p:nvPicPr>
          <p:cNvPr id="5" name="Picture 4" descr="pink-flower-border-clip-art-nTXbk6yT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5181132" y="2667000"/>
            <a:ext cx="4039068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-you-roses-butterfli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576198"/>
            <a:ext cx="7924800" cy="5645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Vision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IN" i="1" dirty="0" smtClean="0">
                <a:solidFill>
                  <a:srgbClr val="006600"/>
                </a:solidFill>
              </a:rPr>
              <a:t>“To build a safe and disaster resilient Telangana by developing a holistic, proactive, multi-disaster oriented and technology driven strategy through a culture of prevention, mitigation, preparedness and response.”</a:t>
            </a:r>
            <a:endParaRPr lang="en-IN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Disaster Management Continuum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DM Cy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99708" y="2163762"/>
            <a:ext cx="5344584" cy="4008438"/>
          </a:xfrm>
        </p:spPr>
      </p:pic>
      <p:sp>
        <p:nvSpPr>
          <p:cNvPr id="7" name="Rectangle 6"/>
          <p:cNvSpPr/>
          <p:nvPr/>
        </p:nvSpPr>
        <p:spPr>
          <a:xfrm>
            <a:off x="7010400" y="3352800"/>
            <a:ext cx="160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Fundamental to prompt &amp; effective response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200400" y="1600200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Pro active Strategy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713935" y="3382108"/>
            <a:ext cx="160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Holistic &amp; continuous process</a:t>
            </a:r>
            <a:endParaRPr lang="en-IN" dirty="0"/>
          </a:p>
        </p:txBody>
      </p:sp>
      <p:grpSp>
        <p:nvGrpSpPr>
          <p:cNvPr id="40" name="Group 39"/>
          <p:cNvGrpSpPr/>
          <p:nvPr/>
        </p:nvGrpSpPr>
        <p:grpSpPr>
          <a:xfrm>
            <a:off x="6553200" y="3200400"/>
            <a:ext cx="2133600" cy="1828800"/>
            <a:chOff x="6781800" y="3200400"/>
            <a:chExt cx="2133600" cy="1828800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7086600" y="3200400"/>
              <a:ext cx="1828800" cy="0"/>
            </a:xfrm>
            <a:prstGeom prst="straightConnector1">
              <a:avLst/>
            </a:prstGeom>
            <a:ln w="254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915400" y="3200400"/>
              <a:ext cx="0" cy="1828800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6781800" y="5029200"/>
              <a:ext cx="2133600" cy="0"/>
            </a:xfrm>
            <a:prstGeom prst="straightConnector1">
              <a:avLst/>
            </a:prstGeom>
            <a:ln w="254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 flipH="1">
            <a:off x="609600" y="3200400"/>
            <a:ext cx="2057400" cy="1828800"/>
            <a:chOff x="6781800" y="3200400"/>
            <a:chExt cx="2133600" cy="1828800"/>
          </a:xfrm>
        </p:grpSpPr>
        <p:cxnSp>
          <p:nvCxnSpPr>
            <p:cNvPr id="42" name="Straight Arrow Connector 41"/>
            <p:cNvCxnSpPr/>
            <p:nvPr/>
          </p:nvCxnSpPr>
          <p:spPr>
            <a:xfrm flipH="1">
              <a:off x="7086600" y="3200400"/>
              <a:ext cx="1828800" cy="0"/>
            </a:xfrm>
            <a:prstGeom prst="straightConnector1">
              <a:avLst/>
            </a:prstGeom>
            <a:ln w="254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915400" y="3200400"/>
              <a:ext cx="0" cy="1828800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6781800" y="5029200"/>
              <a:ext cx="2133600" cy="0"/>
            </a:xfrm>
            <a:prstGeom prst="straightConnector1">
              <a:avLst/>
            </a:prstGeom>
            <a:ln w="254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>
            <a:stCxn id="6" idx="0"/>
            <a:endCxn id="6" idx="0"/>
          </p:cNvCxnSpPr>
          <p:nvPr/>
        </p:nvCxnSpPr>
        <p:spPr>
          <a:xfrm>
            <a:off x="4572000" y="216376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0"/>
            <a:endCxn id="6" idx="0"/>
          </p:cNvCxnSpPr>
          <p:nvPr/>
        </p:nvCxnSpPr>
        <p:spPr>
          <a:xfrm>
            <a:off x="4572000" y="216376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362200" y="1981200"/>
            <a:ext cx="4495800" cy="1265238"/>
            <a:chOff x="2362200" y="1981200"/>
            <a:chExt cx="4495800" cy="1265238"/>
          </a:xfrm>
        </p:grpSpPr>
        <p:cxnSp>
          <p:nvCxnSpPr>
            <p:cNvPr id="46" name="Straight Arrow Connector 45"/>
            <p:cNvCxnSpPr>
              <a:stCxn id="8" idx="2"/>
            </p:cNvCxnSpPr>
            <p:nvPr/>
          </p:nvCxnSpPr>
          <p:spPr>
            <a:xfrm>
              <a:off x="4610100" y="1981200"/>
              <a:ext cx="2247900" cy="1219200"/>
            </a:xfrm>
            <a:prstGeom prst="straightConnector1">
              <a:avLst/>
            </a:prstGeom>
            <a:ln w="254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8" idx="2"/>
            </p:cNvCxnSpPr>
            <p:nvPr/>
          </p:nvCxnSpPr>
          <p:spPr>
            <a:xfrm flipH="1">
              <a:off x="2362200" y="1981200"/>
              <a:ext cx="2247900" cy="1265238"/>
            </a:xfrm>
            <a:prstGeom prst="straightConnector1">
              <a:avLst/>
            </a:prstGeom>
            <a:ln w="254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Approach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IN" u="sng" dirty="0" smtClean="0">
                <a:solidFill>
                  <a:srgbClr val="FF0000"/>
                </a:solidFill>
              </a:rPr>
              <a:t>Preparedness</a:t>
            </a:r>
            <a:r>
              <a:rPr lang="en-IN" dirty="0" smtClean="0"/>
              <a:t> to deal with any disaster.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Mitigation</a:t>
            </a:r>
            <a:r>
              <a:rPr lang="en-IN" dirty="0" smtClean="0"/>
              <a:t> or reduction of risk of any disaster or its severity or consequences.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Prevention</a:t>
            </a:r>
            <a:r>
              <a:rPr lang="en-IN" dirty="0" smtClean="0"/>
              <a:t> of danger or threat of any disaster.</a:t>
            </a:r>
            <a:endParaRPr lang="en-IN" dirty="0" smtClean="0"/>
          </a:p>
          <a:p>
            <a:r>
              <a:rPr lang="en-IN" dirty="0" smtClean="0"/>
              <a:t>Capacity building including research and knowledge management.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Prompt </a:t>
            </a:r>
            <a:r>
              <a:rPr lang="en-IN" u="sng" dirty="0" smtClean="0">
                <a:solidFill>
                  <a:srgbClr val="FF0000"/>
                </a:solidFill>
              </a:rPr>
              <a:t>response</a:t>
            </a:r>
            <a:r>
              <a:rPr lang="en-IN" u="sng" dirty="0" smtClean="0"/>
              <a:t> </a:t>
            </a:r>
            <a:r>
              <a:rPr lang="en-IN" dirty="0" smtClean="0"/>
              <a:t>to any threatening disaster situation or disaster.</a:t>
            </a:r>
          </a:p>
          <a:p>
            <a:r>
              <a:rPr lang="en-IN" dirty="0" smtClean="0"/>
              <a:t>Assessing the severity or magnitude of effects of any disaster</a:t>
            </a:r>
          </a:p>
          <a:p>
            <a:r>
              <a:rPr lang="en-IN" dirty="0" smtClean="0"/>
              <a:t>Evacuation, </a:t>
            </a:r>
            <a:r>
              <a:rPr lang="en-IN" u="sng" dirty="0" smtClean="0">
                <a:solidFill>
                  <a:srgbClr val="FF0000"/>
                </a:solidFill>
              </a:rPr>
              <a:t>rescue and relief.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Rehabilitation and reconstruction.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Extreme weather events in Summer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Unseasonal Rains/Hailstorms/Thunder storms.</a:t>
            </a:r>
          </a:p>
          <a:p>
            <a:r>
              <a:rPr lang="en-IN" dirty="0" smtClean="0"/>
              <a:t>Heat </a:t>
            </a:r>
            <a:r>
              <a:rPr lang="en-IN" dirty="0" smtClean="0"/>
              <a:t>waves</a:t>
            </a:r>
          </a:p>
          <a:p>
            <a:r>
              <a:rPr lang="en-IN" dirty="0" smtClean="0"/>
              <a:t>Drought/Drinking water scarcity.</a:t>
            </a:r>
          </a:p>
          <a:p>
            <a:r>
              <a:rPr lang="en-IN" dirty="0" smtClean="0"/>
              <a:t>Fire Accidents/Forest fires.</a:t>
            </a:r>
            <a:endParaRPr lang="en-IN" dirty="0"/>
          </a:p>
        </p:txBody>
      </p:sp>
      <p:pic>
        <p:nvPicPr>
          <p:cNvPr id="5" name="Content Placeholder 4" descr="index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30814" y="1828800"/>
            <a:ext cx="4273372" cy="3246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Review meetings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Chief Minister (Season)</a:t>
            </a:r>
          </a:p>
          <a:p>
            <a:r>
              <a:rPr lang="en-US" dirty="0" smtClean="0"/>
              <a:t>Chief Secretary (Fortnight)</a:t>
            </a:r>
          </a:p>
          <a:p>
            <a:r>
              <a:rPr lang="en-US" dirty="0" smtClean="0"/>
              <a:t>Commissioner for DM – State Nodal Officer (Daily)</a:t>
            </a:r>
          </a:p>
          <a:p>
            <a:r>
              <a:rPr lang="en-US" dirty="0" smtClean="0"/>
              <a:t>District Collectors – District Nodal Officers (Daily)</a:t>
            </a:r>
          </a:p>
          <a:p>
            <a:r>
              <a:rPr lang="en-US" dirty="0" smtClean="0"/>
              <a:t>Municipal Commissioners – Urban Nodal Officers (Daily)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IMD </a:t>
            </a:r>
          </a:p>
          <a:p>
            <a:r>
              <a:rPr lang="en-US" dirty="0" smtClean="0"/>
              <a:t>I &amp; </a:t>
            </a:r>
            <a:r>
              <a:rPr lang="en-US" dirty="0" smtClean="0"/>
              <a:t>PR</a:t>
            </a:r>
          </a:p>
          <a:p>
            <a:r>
              <a:rPr lang="en-US" dirty="0" smtClean="0"/>
              <a:t>PR &amp; RD </a:t>
            </a:r>
          </a:p>
          <a:p>
            <a:r>
              <a:rPr lang="en-US" dirty="0" smtClean="0"/>
              <a:t>MA &amp; UD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smtClean="0"/>
              <a:t>Employment</a:t>
            </a:r>
          </a:p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Animal Husbandry</a:t>
            </a:r>
          </a:p>
          <a:p>
            <a:r>
              <a:rPr lang="en-US" dirty="0" smtClean="0"/>
              <a:t>Medical &amp; Health</a:t>
            </a:r>
          </a:p>
          <a:p>
            <a:r>
              <a:rPr lang="en-US" dirty="0" smtClean="0"/>
              <a:t>Transport </a:t>
            </a:r>
            <a:r>
              <a:rPr lang="en-US" dirty="0" smtClean="0"/>
              <a:t>– TSRTC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Endowment Dept.,</a:t>
            </a:r>
          </a:p>
          <a:p>
            <a:r>
              <a:rPr lang="en-US" dirty="0" smtClean="0"/>
              <a:t>Electricity Dept.,</a:t>
            </a:r>
          </a:p>
          <a:p>
            <a:r>
              <a:rPr lang="en-US" dirty="0" smtClean="0"/>
              <a:t>Tourism Dept.,</a:t>
            </a:r>
          </a:p>
          <a:p>
            <a:r>
              <a:rPr lang="en-US" dirty="0" smtClean="0"/>
              <a:t>Forest Dept.,</a:t>
            </a:r>
          </a:p>
          <a:p>
            <a:r>
              <a:rPr lang="en-US" dirty="0" smtClean="0"/>
              <a:t>IT Dept.</a:t>
            </a:r>
            <a:endParaRPr lang="en-US" dirty="0"/>
          </a:p>
        </p:txBody>
      </p:sp>
      <p:pic>
        <p:nvPicPr>
          <p:cNvPr id="6" name="Picture 5" descr="stakeholdermee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267200"/>
            <a:ext cx="3352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>Preparedness measures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Awareness generation</a:t>
            </a:r>
            <a:endParaRPr lang="en-IN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/>
              <a:t>Inform people about care and protection of extreme weather events in summer.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/>
              <a:t>Creation of awareness through different forms of media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/>
              <a:t>Developing &amp; Designing information materials in local languages.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Training &amp; Capacity Building </a:t>
            </a:r>
          </a:p>
          <a:p>
            <a:pPr marL="742950" lvl="2" indent="-342900"/>
            <a:r>
              <a:rPr lang="en-IN" sz="2700" dirty="0" smtClean="0"/>
              <a:t>Formulate &amp; implement trainings &amp; capacity building activities.</a:t>
            </a:r>
          </a:p>
          <a:p>
            <a:pPr marL="742950" lvl="2" indent="-342900"/>
            <a:r>
              <a:rPr lang="en-IN" sz="2700" dirty="0" smtClean="0"/>
              <a:t>Implement effective training programs for officials at various levels, elective representatives, community leaders, civil society organisations, etc</a:t>
            </a:r>
            <a:endParaRPr lang="en-IN" sz="2700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Mainstreaming of Disaster Management Plans</a:t>
            </a:r>
            <a:endParaRPr lang="en-IN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/>
              <a:t>Effective implementation of SDMP.</a:t>
            </a:r>
            <a:endParaRPr lang="en-IN" dirty="0" smtClean="0"/>
          </a:p>
          <a:p>
            <a:pPr lvl="1">
              <a:buFont typeface="Arial" pitchFamily="34" charset="0"/>
              <a:buChar char="•"/>
            </a:pPr>
            <a:r>
              <a:rPr lang="en-IN" dirty="0" smtClean="0"/>
              <a:t>Formulation of DDMPs &amp; its implementation.</a:t>
            </a:r>
            <a:endParaRPr lang="en-IN" dirty="0" smtClean="0"/>
          </a:p>
          <a:p>
            <a:pPr lvl="1">
              <a:buFont typeface="Arial" pitchFamily="34" charset="0"/>
              <a:buChar char="•"/>
            </a:pPr>
            <a:r>
              <a:rPr lang="en-IN" dirty="0" smtClean="0"/>
              <a:t>District specific Plans for Heat wave</a:t>
            </a:r>
            <a:r>
              <a:rPr lang="en-IN" dirty="0" smtClean="0"/>
              <a:t>.</a:t>
            </a:r>
            <a:endParaRPr lang="en-IN" dirty="0" smtClean="0"/>
          </a:p>
          <a:p>
            <a:pPr lvl="1">
              <a:buNone/>
            </a:pPr>
            <a:endParaRPr lang="en-IN" sz="35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IN" sz="3500" dirty="0" smtClean="0">
              <a:solidFill>
                <a:srgbClr val="FF0000"/>
              </a:solidFill>
            </a:endParaRP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Preparedness </a:t>
            </a:r>
            <a:r>
              <a:rPr lang="en-IN" b="1" dirty="0" smtClean="0">
                <a:solidFill>
                  <a:srgbClr val="FF0000"/>
                </a:solidFill>
              </a:rPr>
              <a:t>measures (contd..)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399"/>
          </a:xfrm>
        </p:spPr>
        <p:txBody>
          <a:bodyPr>
            <a:normAutofit fontScale="32500" lnSpcReduction="20000"/>
          </a:bodyPr>
          <a:lstStyle/>
          <a:p>
            <a:r>
              <a:rPr lang="en-IN" sz="5200" dirty="0" smtClean="0">
                <a:solidFill>
                  <a:srgbClr val="FF0000"/>
                </a:solidFill>
              </a:rPr>
              <a:t>Preventive measures</a:t>
            </a:r>
            <a:endParaRPr lang="en-IN" sz="5200" dirty="0" smtClean="0"/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Build  water conservation structures like check dams ; reservoirs with  excess  capacity and  ground water recharge augmentation systems</a:t>
            </a:r>
            <a:r>
              <a:rPr lang="en-IN" sz="52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Restoration of tanks – </a:t>
            </a:r>
            <a:r>
              <a:rPr lang="en-IN" sz="5200" b="1" dirty="0" smtClean="0"/>
              <a:t>Mission </a:t>
            </a:r>
            <a:r>
              <a:rPr lang="en-IN" sz="5200" b="1" dirty="0" err="1" smtClean="0"/>
              <a:t>Kakatiya</a:t>
            </a:r>
            <a:r>
              <a:rPr lang="en-IN" sz="5200" b="1" dirty="0" smtClean="0"/>
              <a:t>.</a:t>
            </a:r>
            <a:endParaRPr lang="en-IN" sz="5200" b="1" dirty="0" smtClean="0"/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Providing storage facilities like drinking water , fodder in fodder banks and rain harvesting systems</a:t>
            </a:r>
            <a:r>
              <a:rPr lang="en-IN" sz="52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Providing </a:t>
            </a:r>
            <a:r>
              <a:rPr lang="en-IN" sz="5200" dirty="0" smtClean="0"/>
              <a:t>best &amp; healthy drinking water to rural &amp; urban </a:t>
            </a:r>
            <a:r>
              <a:rPr lang="en-IN" sz="5200" dirty="0" smtClean="0"/>
              <a:t>areas – </a:t>
            </a:r>
            <a:r>
              <a:rPr lang="en-IN" sz="5200" b="1" dirty="0" smtClean="0"/>
              <a:t>Mission </a:t>
            </a:r>
            <a:r>
              <a:rPr lang="en-IN" sz="5200" b="1" dirty="0" err="1" smtClean="0"/>
              <a:t>Bhagiratha</a:t>
            </a:r>
            <a:r>
              <a:rPr lang="en-IN" sz="5200" b="1" dirty="0" smtClean="0"/>
              <a:t>.</a:t>
            </a:r>
            <a:endParaRPr lang="en-IN" sz="5200" b="1" dirty="0" smtClean="0"/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Reducing  climate change impact by implementing various water and soil conversation  programmes.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Preparation, implementation and review of </a:t>
            </a:r>
            <a:r>
              <a:rPr lang="en-IN" sz="5200" dirty="0" smtClean="0"/>
              <a:t>contingency plan.</a:t>
            </a:r>
            <a:endParaRPr lang="en-IN" sz="5200" dirty="0" smtClean="0"/>
          </a:p>
          <a:p>
            <a:r>
              <a:rPr lang="en-IN" sz="5200" dirty="0" smtClean="0">
                <a:solidFill>
                  <a:srgbClr val="FF0000"/>
                </a:solidFill>
              </a:rPr>
              <a:t>Mitigation  Measures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Promote water efficient irrigation systems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Promote protective irrigation through micro irrigation systems.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Promote village level  information systems for natural resource management.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Afforestation – </a:t>
            </a:r>
            <a:r>
              <a:rPr lang="en-IN" sz="5200" b="1" dirty="0" err="1" smtClean="0"/>
              <a:t>Haritha</a:t>
            </a:r>
            <a:r>
              <a:rPr lang="en-IN" sz="5200" b="1" dirty="0" smtClean="0"/>
              <a:t> </a:t>
            </a:r>
            <a:r>
              <a:rPr lang="en-IN" sz="5200" b="1" dirty="0" err="1" smtClean="0"/>
              <a:t>Haram</a:t>
            </a:r>
            <a:endParaRPr lang="en-IN" sz="5200" b="1" dirty="0" smtClean="0"/>
          </a:p>
          <a:p>
            <a:pPr lvl="1">
              <a:buNone/>
            </a:pPr>
            <a:r>
              <a:rPr lang="en-IN" sz="5200" dirty="0" smtClean="0">
                <a:solidFill>
                  <a:srgbClr val="FF0000"/>
                </a:solidFill>
              </a:rPr>
              <a:t>Response  Measures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Need based </a:t>
            </a:r>
            <a:r>
              <a:rPr lang="en-IN" sz="5200" dirty="0" smtClean="0"/>
              <a:t>credit for farmers</a:t>
            </a:r>
            <a:endParaRPr lang="en-IN" sz="5200" dirty="0" smtClean="0"/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Promote financial inclusion</a:t>
            </a:r>
          </a:p>
          <a:p>
            <a:pPr lvl="1">
              <a:buFont typeface="Arial" pitchFamily="34" charset="0"/>
              <a:buChar char="•"/>
            </a:pPr>
            <a:r>
              <a:rPr lang="en-IN" sz="5200" dirty="0" smtClean="0"/>
              <a:t>Ensure Insurance programs &amp; Relief assistance.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Monitor </a:t>
            </a:r>
            <a:r>
              <a:rPr lang="en-IN" b="1" dirty="0" smtClean="0">
                <a:solidFill>
                  <a:srgbClr val="FF0000"/>
                </a:solidFill>
              </a:rPr>
              <a:t>weather Forecasts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IMD</a:t>
            </a:r>
          </a:p>
          <a:p>
            <a:r>
              <a:rPr lang="en-IN" dirty="0" smtClean="0"/>
              <a:t>Notifying disaster alerts</a:t>
            </a:r>
            <a:endParaRPr lang="en-IN" dirty="0" smtClean="0"/>
          </a:p>
          <a:p>
            <a:r>
              <a:rPr lang="en-IN" dirty="0" smtClean="0"/>
              <a:t>Identifying high risk areas by mapping</a:t>
            </a:r>
          </a:p>
          <a:p>
            <a:r>
              <a:rPr lang="en-IN" dirty="0" smtClean="0"/>
              <a:t>Mobile </a:t>
            </a:r>
            <a:r>
              <a:rPr lang="en-IN" dirty="0" smtClean="0"/>
              <a:t>service providers are requested to send SMS </a:t>
            </a:r>
            <a:r>
              <a:rPr lang="en-IN" dirty="0" smtClean="0"/>
              <a:t>alerts </a:t>
            </a:r>
            <a:r>
              <a:rPr lang="en-IN" dirty="0" smtClean="0"/>
              <a:t>to the public</a:t>
            </a:r>
          </a:p>
          <a:p>
            <a:r>
              <a:rPr lang="en-IN" dirty="0" smtClean="0"/>
              <a:t>Updation</a:t>
            </a:r>
            <a:endParaRPr lang="en-IN" dirty="0"/>
          </a:p>
        </p:txBody>
      </p:sp>
      <p:pic>
        <p:nvPicPr>
          <p:cNvPr id="5" name="Content Placeholder 4" descr="canstock1012810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00600" y="1905000"/>
            <a:ext cx="3897923" cy="3657600"/>
          </a:xfr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5638800" y="5257800"/>
            <a:ext cx="2209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530</Words>
  <Application>Microsoft Office PowerPoint</Application>
  <PresentationFormat>On-screen Show (4:3)</PresentationFormat>
  <Paragraphs>102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Preparedness of State Govt., for ensuing summer season.</vt:lpstr>
      <vt:lpstr>Vision</vt:lpstr>
      <vt:lpstr>Disaster Management Continuum</vt:lpstr>
      <vt:lpstr>Approach</vt:lpstr>
      <vt:lpstr>Extreme weather events in Summer</vt:lpstr>
      <vt:lpstr>Review meetings</vt:lpstr>
      <vt:lpstr>Preparedness measures</vt:lpstr>
      <vt:lpstr>Preparedness measures (contd..)</vt:lpstr>
      <vt:lpstr>Monitor weather Forecasts</vt:lpstr>
      <vt:lpstr>Dissemination of Disaster alerts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Heatwave Risk Reduction</dc:title>
  <dc:creator>hp</dc:creator>
  <cp:lastModifiedBy>hp</cp:lastModifiedBy>
  <cp:revision>216</cp:revision>
  <dcterms:created xsi:type="dcterms:W3CDTF">2006-08-16T00:00:00Z</dcterms:created>
  <dcterms:modified xsi:type="dcterms:W3CDTF">2017-03-21T11:35:36Z</dcterms:modified>
</cp:coreProperties>
</file>